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7" d="100"/>
          <a:sy n="47" d="100"/>
        </p:scale>
        <p:origin x="78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F460A41B-7864-1E73-F80E-5A87BDC13D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4801BDA8-2D23-61E0-A3F9-6D93B09931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o-RO"/>
              <a:t>Faceți clic pentru a edita stilul de subtitlu coordonator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9F19E4B1-6410-8465-1DF2-B6227FF4E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91E50-B1BB-499A-9085-AA346AFBAE6E}" type="datetimeFigureOut">
              <a:rPr lang="ro-RO" smtClean="0"/>
              <a:t>04.08.2022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141B50FE-865F-7900-939B-50C2DE052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3FE218A3-020F-2AB9-0308-D7991620B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8EEE-E586-4823-A2EF-DFC1CC4A508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57101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9BB2F5E2-49BB-3B91-A5A0-2EA2BAD70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65C2D53A-63A4-70A4-02E1-D9C0B05B34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996ACAFC-E79D-C83A-3106-69872476D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91E50-B1BB-499A-9085-AA346AFBAE6E}" type="datetimeFigureOut">
              <a:rPr lang="ro-RO" smtClean="0"/>
              <a:t>04.08.2022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96A9A765-0008-691B-B9CE-E1B624617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EF95153C-BE05-9E56-9DE5-9944E079D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8EEE-E586-4823-A2EF-DFC1CC4A508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15747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>
            <a:extLst>
              <a:ext uri="{FF2B5EF4-FFF2-40B4-BE49-F238E27FC236}">
                <a16:creationId xmlns:a16="http://schemas.microsoft.com/office/drawing/2014/main" id="{64B55865-3A65-4245-7EBD-EC8BFCFF7F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6C00F246-4847-F475-5686-2F5CD1F344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B50718EB-99D0-CC39-3125-6369AAA16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91E50-B1BB-499A-9085-AA346AFBAE6E}" type="datetimeFigureOut">
              <a:rPr lang="ro-RO" smtClean="0"/>
              <a:t>04.08.2022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0A97BFB6-0821-B9AA-0A7B-F2566C7F7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D1303B6B-31E0-7D1B-C431-99C45926E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8EEE-E586-4823-A2EF-DFC1CC4A508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03340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2F01C553-8E74-BBF6-221F-CC5959173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B12E3C5B-64F1-53B7-C951-27BBB4670D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E0F6785E-1091-A24E-DBCF-F78E09B3E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91E50-B1BB-499A-9085-AA346AFBAE6E}" type="datetimeFigureOut">
              <a:rPr lang="ro-RO" smtClean="0"/>
              <a:t>04.08.2022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75A4D938-326D-3CFE-1723-0EF6A2A5E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D4055A2B-3382-CEF1-3C5D-3F0A6D023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8EEE-E586-4823-A2EF-DFC1CC4A508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62815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0A4D03D-898A-883A-61AC-D1196197C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3163E59A-1C41-0568-736F-6AA1AEAC5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0A44FA7C-7263-200B-63C5-B08275C6F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91E50-B1BB-499A-9085-AA346AFBAE6E}" type="datetimeFigureOut">
              <a:rPr lang="ro-RO" smtClean="0"/>
              <a:t>04.08.2022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471F4583-27AF-4E63-D7D8-BBDFA0820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BEE4F8B3-5CC1-2531-118D-CC98E177F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8EEE-E586-4823-A2EF-DFC1CC4A508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25642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311C8E3B-7B9C-0473-8511-B5FB184B6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768889C1-DF27-AE66-8266-D92A9AC3B8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343B6B7E-4A92-A2CA-C082-7C08CADEC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A7AAF4C1-90F3-3C0B-260F-BAC7B462F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91E50-B1BB-499A-9085-AA346AFBAE6E}" type="datetimeFigureOut">
              <a:rPr lang="ro-RO" smtClean="0"/>
              <a:t>04.08.2022</a:t>
            </a:fld>
            <a:endParaRPr lang="ro-RO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3C625F7D-8B62-CD4E-5BB3-ABA57B76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12FE168A-BF6A-561C-6516-202CCF1E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8EEE-E586-4823-A2EF-DFC1CC4A508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3487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FA69F6DA-FACB-75C3-9141-763CCD696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85307B70-3F4E-B7B8-8282-BB360D43F2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30A6E3C4-4F1E-7F41-FCEA-4F0490307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5" name="Substituent text 4">
            <a:extLst>
              <a:ext uri="{FF2B5EF4-FFF2-40B4-BE49-F238E27FC236}">
                <a16:creationId xmlns:a16="http://schemas.microsoft.com/office/drawing/2014/main" id="{59463254-7C84-2EFF-66CB-1DF0E65ACF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6" name="Substituent conținut 5">
            <a:extLst>
              <a:ext uri="{FF2B5EF4-FFF2-40B4-BE49-F238E27FC236}">
                <a16:creationId xmlns:a16="http://schemas.microsoft.com/office/drawing/2014/main" id="{D136960A-A8E2-2452-08AF-3101CF1A7C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7" name="Substituent dată 6">
            <a:extLst>
              <a:ext uri="{FF2B5EF4-FFF2-40B4-BE49-F238E27FC236}">
                <a16:creationId xmlns:a16="http://schemas.microsoft.com/office/drawing/2014/main" id="{D026FAFC-9FAF-4034-65FF-5AC347E51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91E50-B1BB-499A-9085-AA346AFBAE6E}" type="datetimeFigureOut">
              <a:rPr lang="ro-RO" smtClean="0"/>
              <a:t>04.08.2022</a:t>
            </a:fld>
            <a:endParaRPr lang="ro-RO"/>
          </a:p>
        </p:txBody>
      </p:sp>
      <p:sp>
        <p:nvSpPr>
          <p:cNvPr id="8" name="Substituent subsol 7">
            <a:extLst>
              <a:ext uri="{FF2B5EF4-FFF2-40B4-BE49-F238E27FC236}">
                <a16:creationId xmlns:a16="http://schemas.microsoft.com/office/drawing/2014/main" id="{DB9DC2A4-08FD-7902-297A-8154CB35C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>
            <a:extLst>
              <a:ext uri="{FF2B5EF4-FFF2-40B4-BE49-F238E27FC236}">
                <a16:creationId xmlns:a16="http://schemas.microsoft.com/office/drawing/2014/main" id="{225D5882-7CA5-6B0E-C852-579BB74EF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8EEE-E586-4823-A2EF-DFC1CC4A508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783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4D723994-C34E-FFDF-A136-6EC033095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dată 2">
            <a:extLst>
              <a:ext uri="{FF2B5EF4-FFF2-40B4-BE49-F238E27FC236}">
                <a16:creationId xmlns:a16="http://schemas.microsoft.com/office/drawing/2014/main" id="{E405920B-4071-88A0-D1E8-D91ACA73F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91E50-B1BB-499A-9085-AA346AFBAE6E}" type="datetimeFigureOut">
              <a:rPr lang="ro-RO" smtClean="0"/>
              <a:t>04.08.2022</a:t>
            </a:fld>
            <a:endParaRPr lang="ro-RO"/>
          </a:p>
        </p:txBody>
      </p:sp>
      <p:sp>
        <p:nvSpPr>
          <p:cNvPr id="4" name="Substituent subsol 3">
            <a:extLst>
              <a:ext uri="{FF2B5EF4-FFF2-40B4-BE49-F238E27FC236}">
                <a16:creationId xmlns:a16="http://schemas.microsoft.com/office/drawing/2014/main" id="{F2EDA605-8AAC-0C1A-2263-6AD5D9BA1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>
            <a:extLst>
              <a:ext uri="{FF2B5EF4-FFF2-40B4-BE49-F238E27FC236}">
                <a16:creationId xmlns:a16="http://schemas.microsoft.com/office/drawing/2014/main" id="{179891C5-0EE2-5083-1E71-9D60E278F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8EEE-E586-4823-A2EF-DFC1CC4A508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90937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>
            <a:extLst>
              <a:ext uri="{FF2B5EF4-FFF2-40B4-BE49-F238E27FC236}">
                <a16:creationId xmlns:a16="http://schemas.microsoft.com/office/drawing/2014/main" id="{3036DED9-19D1-6306-C232-0618696B7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91E50-B1BB-499A-9085-AA346AFBAE6E}" type="datetimeFigureOut">
              <a:rPr lang="ro-RO" smtClean="0"/>
              <a:t>04.08.2022</a:t>
            </a:fld>
            <a:endParaRPr lang="ro-RO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B6A3245D-78D9-D339-EB05-2507ECADA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>
            <a:extLst>
              <a:ext uri="{FF2B5EF4-FFF2-40B4-BE49-F238E27FC236}">
                <a16:creationId xmlns:a16="http://schemas.microsoft.com/office/drawing/2014/main" id="{A9DD99AA-C4D0-F350-4692-2751F86F4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8EEE-E586-4823-A2EF-DFC1CC4A508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3485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00E51FD1-ECE0-2B37-3AD9-A82D27A58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77894E57-03E2-DEDE-941B-46261077E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DBA64FCA-F2E0-E306-0EB9-D2832216E8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1603ACEF-130F-C5CA-9361-A7BC53C26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91E50-B1BB-499A-9085-AA346AFBAE6E}" type="datetimeFigureOut">
              <a:rPr lang="ro-RO" smtClean="0"/>
              <a:t>04.08.2022</a:t>
            </a:fld>
            <a:endParaRPr lang="ro-RO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E724C1EE-6F8D-AF6C-DC3E-04112024D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A1FE3FDC-427E-FE16-D1B5-6BE6E6DEF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8EEE-E586-4823-A2EF-DFC1CC4A508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02591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54FCACB5-2819-F2E9-28AA-1B8EB26E6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imagine 2">
            <a:extLst>
              <a:ext uri="{FF2B5EF4-FFF2-40B4-BE49-F238E27FC236}">
                <a16:creationId xmlns:a16="http://schemas.microsoft.com/office/drawing/2014/main" id="{352C7DD6-9955-7A96-6802-BDFC8FCE3A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24092372-8694-90E6-007A-F77B435989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6E320CDF-47B9-696C-5DE9-92B26933E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91E50-B1BB-499A-9085-AA346AFBAE6E}" type="datetimeFigureOut">
              <a:rPr lang="ro-RO" smtClean="0"/>
              <a:t>04.08.2022</a:t>
            </a:fld>
            <a:endParaRPr lang="ro-RO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EDB1F84F-27E2-2FB1-AF80-625C58802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90E23566-BBED-2213-6BFA-763C05067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8EEE-E586-4823-A2EF-DFC1CC4A508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45300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>
            <a:extLst>
              <a:ext uri="{FF2B5EF4-FFF2-40B4-BE49-F238E27FC236}">
                <a16:creationId xmlns:a16="http://schemas.microsoft.com/office/drawing/2014/main" id="{91D54CCD-2B16-3336-5A77-BB2BC0793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450EB205-D43A-FE1A-F6CE-06102AD2B0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0708CD95-0676-DE31-C03F-550B6DAAFF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91E50-B1BB-499A-9085-AA346AFBAE6E}" type="datetimeFigureOut">
              <a:rPr lang="ro-RO" smtClean="0"/>
              <a:t>04.08.2022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13404576-E0E7-7765-98D4-5E85A8558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6954B9D1-3E14-DC5C-B7F4-2458EA657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08EEE-E586-4823-A2EF-DFC1CC4A508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06391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39BF1450-D064-B300-03FA-5E03C7A284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FDFB53DF-A369-C72E-95A8-340BBD5377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64430837"/>
      </p:ext>
    </p:extLst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Ecran lat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Fonturi utilizate</vt:lpstr>
      </vt:variant>
      <vt:variant>
        <vt:i4>3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Temă Office</vt:lpstr>
      <vt:lpstr>Prezentare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Administrator</dc:creator>
  <cp:lastModifiedBy>Administrator</cp:lastModifiedBy>
  <cp:revision>1</cp:revision>
  <dcterms:created xsi:type="dcterms:W3CDTF">2022-08-04T07:37:22Z</dcterms:created>
  <dcterms:modified xsi:type="dcterms:W3CDTF">2022-08-04T07:37:29Z</dcterms:modified>
</cp:coreProperties>
</file>