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9890-6DC3-48B0-9070-1022838139B6}" type="datetimeFigureOut">
              <a:rPr lang="ro-RO"/>
              <a:pPr>
                <a:defRPr/>
              </a:pPr>
              <a:t>17.06.2016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FE6CC-D951-47AC-A77E-FB10ECD253B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541B-A1C1-46EA-BFEE-211E30D7BAFF}" type="datetimeFigureOut">
              <a:rPr lang="ro-RO"/>
              <a:pPr>
                <a:defRPr/>
              </a:pPr>
              <a:t>17.06.2016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CD50-FFF3-41F7-8709-C15F05981E0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0853B-1C7B-49C0-9BFB-3725C8EF0D98}" type="datetimeFigureOut">
              <a:rPr lang="ro-RO"/>
              <a:pPr>
                <a:defRPr/>
              </a:pPr>
              <a:t>17.06.2016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9EB0A-5048-48D8-AC0A-EE049A86654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82AB4-F2BB-44EC-B82B-3EBD04187F7A}" type="datetimeFigureOut">
              <a:rPr lang="ro-RO"/>
              <a:pPr>
                <a:defRPr/>
              </a:pPr>
              <a:t>17.06.2016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7044B-8178-4976-8BA9-FC2BFEFC97D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80455-5CE6-4AC1-88BD-8333149EF9AC}" type="datetimeFigureOut">
              <a:rPr lang="ro-RO"/>
              <a:pPr>
                <a:defRPr/>
              </a:pPr>
              <a:t>17.06.2016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3A912-52FD-456D-8A1C-D1DCDBCBEE7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96456-6817-4AFF-85EC-9500A7C75AAA}" type="datetimeFigureOut">
              <a:rPr lang="ro-RO"/>
              <a:pPr>
                <a:defRPr/>
              </a:pPr>
              <a:t>17.06.2016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F51D2-7FE9-4C8E-BB32-536F2EEB634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19FA4-F5D0-44B2-9D23-7D223ADF5661}" type="datetimeFigureOut">
              <a:rPr lang="ro-RO"/>
              <a:pPr>
                <a:defRPr/>
              </a:pPr>
              <a:t>17.06.2016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A5D1B-1467-49DD-9D72-690179A5BCA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33203-BBB3-416E-815A-3531CB181416}" type="datetimeFigureOut">
              <a:rPr lang="ro-RO"/>
              <a:pPr>
                <a:defRPr/>
              </a:pPr>
              <a:t>17.06.2016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873FF-1BFB-4456-97C0-888CE2C627D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75F22-41FD-4D1E-A802-B5E5FF767D0C}" type="datetimeFigureOut">
              <a:rPr lang="ro-RO"/>
              <a:pPr>
                <a:defRPr/>
              </a:pPr>
              <a:t>17.06.2016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8D2A1-5F3F-44AC-9D51-EE6A10A5A70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B5E3-DCD7-4EB5-AD86-4CAE03D0B58B}" type="datetimeFigureOut">
              <a:rPr lang="ro-RO"/>
              <a:pPr>
                <a:defRPr/>
              </a:pPr>
              <a:t>17.06.2016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F5141-7B2C-4F4C-B04F-4E89A247E6AA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BA0C8-EE00-46B0-AD85-C84548F328AA}" type="datetimeFigureOut">
              <a:rPr lang="ro-RO"/>
              <a:pPr>
                <a:defRPr/>
              </a:pPr>
              <a:t>17.06.2016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AD58F-93BC-4373-951F-BF03F55581B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940227-7717-4B19-A6DD-41A415EC38AA}" type="datetimeFigureOut">
              <a:rPr lang="ro-RO"/>
              <a:pPr>
                <a:defRPr/>
              </a:pPr>
              <a:t>17.06.2016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0E0737-1AF9-4A96-8B26-4AB66E2410A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it-IT" sz="1400" b="1" dirty="0" smtClean="0">
                <a:solidFill>
                  <a:srgbClr val="000000"/>
                </a:solidFill>
                <a:latin typeface="Arial" charset="0"/>
              </a:rPr>
              <a:t>COMPONENTELE MEDIULUI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714348" y="3886200"/>
            <a:ext cx="7929618" cy="685800"/>
          </a:xfrm>
        </p:spPr>
        <p:txBody>
          <a:bodyPr/>
          <a:lstStyle/>
          <a:p>
            <a:pPr algn="just" eaLnBrk="1" hangingPunct="1"/>
            <a:r>
              <a:rPr lang="vi-VN" sz="1000" dirty="0" smtClean="0">
                <a:solidFill>
                  <a:schemeClr val="tx1"/>
                </a:solidFill>
              </a:rPr>
              <a:t>(Adaptat după Manualul de Ecologie şi protecţia mediului, clasa a X-a, Irina Teodorescu, Geta Rîşnoveanu, Claudia Manuela Neguţ)</a:t>
            </a: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o-RO" sz="1000" dirty="0" smtClean="0"/>
              <a:t>Examenul de bacalaureat naţional 2016</a:t>
            </a:r>
            <a:endParaRPr lang="ro-RO" sz="1000" dirty="0"/>
          </a:p>
          <a:p>
            <a:pPr eaLnBrk="0" hangingPunct="0"/>
            <a:r>
              <a:rPr lang="ro-RO" sz="1000" dirty="0"/>
              <a:t>Proba de evaluare a competenţelor digitale  - document de lucru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5401269"/>
          </a:xfrm>
        </p:spPr>
        <p:txBody>
          <a:bodyPr/>
          <a:lstStyle/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Prin integrarea sistemelor biologice în mediul fizico-chimic (abiotic), rezultă sisteme ecologice, care sunt de asemenea ierarhizate. Sistemele biologice ierarhizate sunt: ecosfera, complexele macroregionale de ecosisteme, complexele regionale de ecosisteme, ecosistemele.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Ecosfera reprezintă unitatea dintre toposferă şi biosferă.</a:t>
            </a:r>
            <a:r>
              <a:rPr lang="ro-RO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 </a:t>
            </a: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Toposfera, mediul fizico-chimic planetar, cuprinde cele 3 sfere ale Pământului: toată sfera lichidă (hidrosfera), o mică parte din sfera solidă (litosfera) şi partea inferioară a sferei gazoase (atmosfera), populate de componentele biosferei (sfera vieţii). 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Hidrosfera cuprinde întreaga masă de apă liberă de pe Terra, în cele 3 stări de agregare (lichidă, solidă, gazoasă), cu un volum total de apă de 1,44x109 kilometri cubi. Din această cantitate, 97% constituie oceanul planetar, 2% calotele polare de gheaţă şi doar 1% apele continentale de suprafaţă şi subterane.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2016</a:t>
            </a:r>
            <a:endParaRPr lang="ro-RO" sz="1000" dirty="0"/>
          </a:p>
          <a:p>
            <a:r>
              <a:rPr lang="ro-RO" sz="1000" dirty="0"/>
              <a:t>Proba de evaluare a competenţelor digitale  - document de lucru</a:t>
            </a:r>
            <a:endParaRPr lang="en-GB" sz="1000" dirty="0"/>
          </a:p>
        </p:txBody>
      </p:sp>
      <p:pic>
        <p:nvPicPr>
          <p:cNvPr id="5" name="Imagin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357298"/>
            <a:ext cx="32385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268912"/>
          </a:xfrm>
        </p:spPr>
        <p:txBody>
          <a:bodyPr/>
          <a:lstStyle/>
          <a:p>
            <a:pPr>
              <a:buNone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Verifică-ţi cunoştinţele!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Completează spaţiile libere: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Sistemele ecologice rezultă din integrarea …. în componenta fizico-chimică (….) a mediului;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Sistemele ecologice ierarhizate sunt ….;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„Mediul înconjurător” trebuie înţeles ca …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[…]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Defineşte următorii termeni: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litosferă;</a:t>
            </a:r>
          </a:p>
          <a:p>
            <a:pPr lvl="1">
              <a:buFont typeface="+mj-lt"/>
              <a:buAutoNum type="alphaLcParenR"/>
            </a:pP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toposferă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biosferă;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troposferă.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Stabileşte conexiuni între informaţiile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[…]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A. complex regional;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B. complex </a:t>
            </a: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macroregional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1.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Rezervaţia Biosferei Retezat;</a:t>
            </a:r>
          </a:p>
          <a:p>
            <a:pPr lvl="1">
              <a:buFont typeface="+mj-lt"/>
              <a:buAutoNum type="alphaLcParenR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tundra.</a:t>
            </a:r>
            <a:endParaRPr lang="ro-RO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2016</a:t>
            </a:r>
            <a:endParaRPr lang="ro-RO" sz="1000" dirty="0"/>
          </a:p>
          <a:p>
            <a:r>
              <a:rPr lang="ro-RO" sz="1000" dirty="0"/>
              <a:t>Proba de evaluare a competenţelor digitale  - 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298</Words>
  <Application>Microsoft Office PowerPoint</Application>
  <PresentationFormat>Expunere pe ecran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</vt:i4>
      </vt:variant>
    </vt:vector>
  </HeadingPairs>
  <TitlesOfParts>
    <vt:vector size="4" baseType="lpstr">
      <vt:lpstr>Office Theme</vt:lpstr>
      <vt:lpstr>COMPONENTELE MEDIULUI</vt:lpstr>
      <vt:lpstr>Prezentare PowerPoint</vt:lpstr>
      <vt:lpstr>Prezentare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Informatica</cp:lastModifiedBy>
  <cp:revision>70</cp:revision>
  <dcterms:created xsi:type="dcterms:W3CDTF">2010-01-11T15:51:42Z</dcterms:created>
  <dcterms:modified xsi:type="dcterms:W3CDTF">2016-06-17T07:57:08Z</dcterms:modified>
</cp:coreProperties>
</file>