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RELAŢIILE INTERSPECIFICE (INTERPOPULAŢIONALE)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785786" y="3886200"/>
            <a:ext cx="7786742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Ecologie şi protecţia mediului, clasa a X-a, Irina Teodorescu, Geta Rîşnoveanu, Claudia Manuela Neguţ)</a:t>
            </a:r>
          </a:p>
          <a:p>
            <a:pPr eaLnBrk="1" hangingPunct="1"/>
            <a:endParaRPr lang="ro-RO" sz="1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pPr eaLnBrk="0" hangingPunct="0"/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 cadrul ecosistemului, orice populaţie se află în interrelaţie cu componentele fizico-chimice şi biotice, care o influenţează şi pe care, la rândul său, le influenţează. Relaţiile interspecifice reprezintă trăsătura fundamentală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Ele orientează acţiunea selecţiei naturale, determină o anumită organizare a biocenozei, intensitatea şi amploarea transferului de materie, energie şi informaţie, precum şi productivitatea biologică a biocenozei.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Relaţiile interspecifice pot fi directe sau indirecte, obligatorii sau neobligatorii, permanente sau temporare.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Semnificaţia relaţiilor interspecifice depinde de punctul de vedere din care sunt privite: prin prisma rolului lor pentru indivizii implicaţi în relaţie sau prin prisma rolului lor pentru populaţiile ce includ aceşti indivizi.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De exemplu interrelaţia prădător-pradă, parazit-gazdă, din punctul de vedere al indivizilor este negativă (-) pentru pradă sau gazdă şi pozitivă (+) pentru prădător sau parazit, pe când din punctul de vedere al populaţiilor, este pozitivă atât pentru pradă/gazdă cât şi pentru prădător/parazit, fiind factor de selecţie, de menţinere şi perfecţionare a adaptărilor legate de apărare, factor de reglare a efectivului populaţiilor.</a:t>
            </a:r>
          </a:p>
          <a:p>
            <a:pPr marL="0" indent="542925" algn="just">
              <a:buFont typeface="Arial" charset="0"/>
              <a:buNone/>
            </a:pPr>
            <a:endParaRPr lang="vi-VN" sz="1200" dirty="0" smtClean="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142984"/>
            <a:ext cx="37528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Verifică-ţi cunoştinţele!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Completează spaţiile libere: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sunt rezultatul adaptărilor reciproce ale populaţiilor, apărute prin …. în cursul evoluţiei lor comune;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Mutualismul, numit şi ….este o relaţie … între două organisme, din care amândouă profită (au avantaj reciproc);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Plantele au relaţii mutuale cu unele …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defavorabile cel puţin unui partener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amensalismul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comensalismul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parazitismul;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prădătorismul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competiţia.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Relaţiile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interspecifice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stabilite în funcţie de rolul lor pentru populaţie sunt: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trofice;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apărare;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legate de răspândire;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parazitism;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de concurenţă.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364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RELAŢIILE INTERSPECIFICE (INTERPOPULAŢIONALE)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admin</cp:lastModifiedBy>
  <cp:revision>69</cp:revision>
  <dcterms:created xsi:type="dcterms:W3CDTF">2010-01-11T15:51:42Z</dcterms:created>
  <dcterms:modified xsi:type="dcterms:W3CDTF">2016-04-28T08:28:57Z</dcterms:modified>
</cp:coreProperties>
</file>